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custShowLst>
    <p:custShow name="Custom1" id="0">
      <p:sldLst>
        <p:sld r:id="rId4"/>
        <p:sld r:id="rId3"/>
        <p:sld r:id="rId2"/>
      </p:sldLst>
    </p:custShow>
    <p:custShow name="Custom2" id="1">
      <p:sldLst>
        <p:sld r:id="rId3"/>
        <p:sld r:id="rId2"/>
        <p:sld r:id="rId4"/>
        <p:sld r:id="rId3"/>
      </p:sldLst>
    </p:custShow>
  </p:custShowLst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7" d="100"/>
          <a:sy n="67" d="100"/>
        </p:scale>
        <p:origin x="79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EBD3DDB3-E6C4-457D-80B5-DBF352E4A92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35C66EF0-A945-4ADC-A0C7-D9E752F174B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BA66E5A1-256D-4966-AB09-1E1E22B02F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D41C0-120B-4D6A-A881-BFB0E222A32E}" type="datetimeFigureOut">
              <a:rPr lang="hu-HU" smtClean="0"/>
              <a:t>2021. 05. 26.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6489AF77-5FB9-4CB7-B6D2-229110107F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A01315A2-5F5A-4443-8B74-B3B57DEBEB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82957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5C6F588A-A4F7-4884-A3EC-BF91032FA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1512E4A4-D668-433B-87B8-31A8C15B593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86DF4CFF-7803-4371-B553-9E2E9B619D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D41C0-120B-4D6A-A881-BFB0E222A32E}" type="datetimeFigureOut">
              <a:rPr lang="hu-HU" smtClean="0"/>
              <a:t>2021. 05. 26.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7ADFBA64-AA10-4DBF-92ED-930972B4A5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ED9D6340-19C1-4788-B52C-FEBD698051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404150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>
            <a:extLst>
              <a:ext uri="{FF2B5EF4-FFF2-40B4-BE49-F238E27FC236}">
                <a16:creationId xmlns:a16="http://schemas.microsoft.com/office/drawing/2014/main" id="{00759C72-0D3E-453B-9708-FD2031662FE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170EB3C2-B05D-4968-ADEC-315520E21E8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EF261089-E42A-4DE6-BFD5-6DA640DCAD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D41C0-120B-4D6A-A881-BFB0E222A32E}" type="datetimeFigureOut">
              <a:rPr lang="hu-HU" smtClean="0"/>
              <a:t>2021. 05. 26.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77A245ED-E8BD-4C2A-BE37-15CB449B44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E860EDE0-73FF-46B3-9D52-4035A565EE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8715084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EACA7AF-6E31-4C8C-B7C3-E4FC78E034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D745573C-602F-40A5-BF68-8588F354BFD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E997457B-44FE-4BFC-9158-321E265619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D41C0-120B-4D6A-A881-BFB0E222A32E}" type="datetimeFigureOut">
              <a:rPr lang="hu-HU" smtClean="0"/>
              <a:t>2021. 05. 26.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2816FFEC-3E95-4928-AF2D-1E1480488F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2B3EA23D-C6E3-4A58-B9E0-0C6DCC4E99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579203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E5F0CAFB-1E2F-4C4F-BB1B-75E00CC049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CD1EB6FC-4D7F-4044-B1E7-A655A9EE9FF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A03AC7D7-62D1-4B6E-8D5C-28B231270C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D41C0-120B-4D6A-A881-BFB0E222A32E}" type="datetimeFigureOut">
              <a:rPr lang="hu-HU" smtClean="0"/>
              <a:t>2021. 05. 26.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4A65490F-CAF3-4FC2-9C2E-69F4EB3DE0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8BC771F5-C763-4758-94C7-063D8FEB57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956722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36D3F61E-FC98-480F-9089-92CBE80CB4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730FF82E-AF23-4F69-AA68-8E55248A7F8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D63502B5-D125-4CC8-928C-873EC81AA41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36EF2461-8DA0-46E6-AEC4-274DA745AF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D41C0-120B-4D6A-A881-BFB0E222A32E}" type="datetimeFigureOut">
              <a:rPr lang="hu-HU" smtClean="0"/>
              <a:t>2021. 05. 26.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80C7AE21-FCBE-4AFD-A056-B50F31459B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9D2D8867-0866-4EB2-90AB-2846404E51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878778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2E08D39A-D993-4088-887A-17217C60CF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D717A883-BB61-4428-9B22-DBD988DE5C3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8D183101-9E6B-4021-82F8-929C721FA28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>
            <a:extLst>
              <a:ext uri="{FF2B5EF4-FFF2-40B4-BE49-F238E27FC236}">
                <a16:creationId xmlns:a16="http://schemas.microsoft.com/office/drawing/2014/main" id="{2C77BDE7-44F7-46E2-A2EA-A98DA91A1FE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>
            <a:extLst>
              <a:ext uri="{FF2B5EF4-FFF2-40B4-BE49-F238E27FC236}">
                <a16:creationId xmlns:a16="http://schemas.microsoft.com/office/drawing/2014/main" id="{C02EC5C9-D8EF-4333-A30C-0B91955B6A9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Dátum helye 6">
            <a:extLst>
              <a:ext uri="{FF2B5EF4-FFF2-40B4-BE49-F238E27FC236}">
                <a16:creationId xmlns:a16="http://schemas.microsoft.com/office/drawing/2014/main" id="{47B6A4C8-0D07-4A10-9D2F-24604400F2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D41C0-120B-4D6A-A881-BFB0E222A32E}" type="datetimeFigureOut">
              <a:rPr lang="hu-HU" smtClean="0"/>
              <a:t>2021. 05. 26.</a:t>
            </a:fld>
            <a:endParaRPr lang="hu-HU"/>
          </a:p>
        </p:txBody>
      </p:sp>
      <p:sp>
        <p:nvSpPr>
          <p:cNvPr id="8" name="Élőláb helye 7">
            <a:extLst>
              <a:ext uri="{FF2B5EF4-FFF2-40B4-BE49-F238E27FC236}">
                <a16:creationId xmlns:a16="http://schemas.microsoft.com/office/drawing/2014/main" id="{928FA890-ACD3-4B69-976A-F4897064BA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>
            <a:extLst>
              <a:ext uri="{FF2B5EF4-FFF2-40B4-BE49-F238E27FC236}">
                <a16:creationId xmlns:a16="http://schemas.microsoft.com/office/drawing/2014/main" id="{9D472EBB-7728-4A74-BF76-CCE2BF6F28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047474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9CA70975-D422-4EB8-920F-EDBA3908CE7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id="{994732DF-1324-405A-A7FE-3CD2ADA03C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D41C0-120B-4D6A-A881-BFB0E222A32E}" type="datetimeFigureOut">
              <a:rPr lang="hu-HU" smtClean="0"/>
              <a:t>2021. 05. 26.</a:t>
            </a:fld>
            <a:endParaRPr lang="hu-HU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id="{BB0ABADE-AAEB-4DF0-A52B-B908E4B41C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id="{D791C5DD-2176-45CF-9437-47352BE5E9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898147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>
            <a:extLst>
              <a:ext uri="{FF2B5EF4-FFF2-40B4-BE49-F238E27FC236}">
                <a16:creationId xmlns:a16="http://schemas.microsoft.com/office/drawing/2014/main" id="{47B6E491-3097-4B96-868E-56BEB1D4B3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D41C0-120B-4D6A-A881-BFB0E222A32E}" type="datetimeFigureOut">
              <a:rPr lang="hu-HU" smtClean="0"/>
              <a:t>2021. 05. 26.</a:t>
            </a:fld>
            <a:endParaRPr lang="hu-HU"/>
          </a:p>
        </p:txBody>
      </p:sp>
      <p:sp>
        <p:nvSpPr>
          <p:cNvPr id="3" name="Élőláb helye 2">
            <a:extLst>
              <a:ext uri="{FF2B5EF4-FFF2-40B4-BE49-F238E27FC236}">
                <a16:creationId xmlns:a16="http://schemas.microsoft.com/office/drawing/2014/main" id="{764B33CB-B5F4-4524-8399-3B6C7D56FC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>
            <a:extLst>
              <a:ext uri="{FF2B5EF4-FFF2-40B4-BE49-F238E27FC236}">
                <a16:creationId xmlns:a16="http://schemas.microsoft.com/office/drawing/2014/main" id="{24C6E313-503C-40A7-A3E7-B04C7E27D4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4347687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FED7DB9-E721-4F46-83E4-2381E37B1F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2EE7BC28-AC2A-4A1A-B709-A58D3911CA4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A8EAF2E3-D631-4F78-8288-20705AF7293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6900DFBA-60B4-445F-B133-07F9C40A00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D41C0-120B-4D6A-A881-BFB0E222A32E}" type="datetimeFigureOut">
              <a:rPr lang="hu-HU" smtClean="0"/>
              <a:t>2021. 05. 26.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34FA0602-A908-49CD-9B94-44DE72DB1E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0C6B55BD-785D-4A7F-BFAD-8FFACD414B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601999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2E0B54BA-5D41-45AB-8CAB-499B819CFA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>
            <a:extLst>
              <a:ext uri="{FF2B5EF4-FFF2-40B4-BE49-F238E27FC236}">
                <a16:creationId xmlns:a16="http://schemas.microsoft.com/office/drawing/2014/main" id="{E8423C0E-E0B5-40E8-B269-FAC6FEC9DAE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8A0CAF08-3F1E-45C1-9813-A9638C3EC68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077ADD79-5BDB-4086-920B-23B24F5523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D41C0-120B-4D6A-A881-BFB0E222A32E}" type="datetimeFigureOut">
              <a:rPr lang="hu-HU" smtClean="0"/>
              <a:t>2021. 05. 26.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1D84A441-C3D6-486B-AB19-ECD8171666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27C83340-1A13-4E2A-B156-9B913D6369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258485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2DE2A749-B017-4D20-9C8F-DEBE397217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DC3DD3BA-06BA-4345-A098-2E249237E20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3252148E-CE61-444D-A9BE-62C2B7AB690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4D41C0-120B-4D6A-A881-BFB0E222A32E}" type="datetimeFigureOut">
              <a:rPr lang="hu-HU" smtClean="0"/>
              <a:t>2021. 05. 26.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5A7A3E79-A53D-4791-9E62-697BE210C99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5156A61A-96B9-4C7B-9EF8-C4C0AE0087B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470A3F-C7FD-47A4-AE52-2DF97A38EA7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422981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2A42131A-0ABF-4542-AD30-4470B100B1C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hu-HU" dirty="0" err="1"/>
              <a:t>First</a:t>
            </a:r>
            <a:endParaRPr lang="hu-HU" dirty="0"/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5101E6E3-59CE-42CA-8D99-F877EC1200F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40722415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AB4E338-D703-47B9-B13D-1684A3793F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 err="1"/>
              <a:t>Second</a:t>
            </a:r>
            <a:endParaRPr lang="hu-HU" dirty="0"/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3C1EF78E-295F-4F2A-8831-42C41399300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637798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93D04567-427A-48CD-99CE-35CA58E26D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 err="1"/>
              <a:t>Third</a:t>
            </a:r>
            <a:endParaRPr lang="hu-HU" dirty="0"/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8E3D1ABD-C72F-4B79-95CA-0345BA822D4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338468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3</Words>
  <Application>Microsoft Office PowerPoint</Application>
  <PresentationFormat>Szélesvásznú</PresentationFormat>
  <Paragraphs>3</Paragraphs>
  <Slides>3</Slides>
  <Notes>0</Notes>
  <HiddenSlides>0</HiddenSlides>
  <MMClips>0</MMClips>
  <ScaleCrop>false</ScaleCrop>
  <HeadingPairs>
    <vt:vector size="8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3</vt:i4>
      </vt:variant>
      <vt:variant>
        <vt:lpstr>Egyéni diasorok</vt:lpstr>
      </vt:variant>
      <vt:variant>
        <vt:i4>2</vt:i4>
      </vt:variant>
    </vt:vector>
  </HeadingPairs>
  <TitlesOfParts>
    <vt:vector size="9" baseType="lpstr">
      <vt:lpstr>Arial</vt:lpstr>
      <vt:lpstr>Calibri</vt:lpstr>
      <vt:lpstr>Calibri Light</vt:lpstr>
      <vt:lpstr>Office-téma</vt:lpstr>
      <vt:lpstr>First</vt:lpstr>
      <vt:lpstr>Second</vt:lpstr>
      <vt:lpstr>Third</vt:lpstr>
      <vt:lpstr>Custom1</vt:lpstr>
      <vt:lpstr>Custom2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First</dc:title>
  <dc:creator>fejleszto</dc:creator>
  <cp:lastModifiedBy>fejleszto</cp:lastModifiedBy>
  <cp:revision>2</cp:revision>
  <dcterms:created xsi:type="dcterms:W3CDTF">2021-05-10T11:35:56Z</dcterms:created>
  <dcterms:modified xsi:type="dcterms:W3CDTF">2021-05-26T07:42:40Z</dcterms:modified>
</cp:coreProperties>
</file>

<file path=docProps/thumbnail.jpeg>
</file>